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3" r:id="rId4"/>
    <p:sldId id="264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1" autoAdjust="0"/>
    <p:restoredTop sz="94660"/>
  </p:normalViewPr>
  <p:slideViewPr>
    <p:cSldViewPr snapToGrid="0">
      <p:cViewPr varScale="1">
        <p:scale>
          <a:sx n="56" d="100"/>
          <a:sy n="56" d="100"/>
        </p:scale>
        <p:origin x="3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01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643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376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9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31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712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234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345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33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79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957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72D9-35CB-434A-B10C-2F3BF12D9804}" type="datetimeFigureOut">
              <a:rPr lang="en-US" smtClean="0"/>
              <a:t>3/24/2017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889730-52F0-4942-89FF-AB85096F90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75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1540" y="345057"/>
            <a:ext cx="4692769" cy="6176513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96815" y="496018"/>
            <a:ext cx="4364966" cy="586596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5222" y="1663012"/>
            <a:ext cx="3968151" cy="2387600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  <a:latin typeface="AR JULIAN" panose="02000000000000000000" pitchFamily="2" charset="0"/>
              </a:rPr>
              <a:t>Advertising Ethics, Laws, and Regulations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3464" y="4378415"/>
            <a:ext cx="3968151" cy="1655762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bg2"/>
                </a:solidFill>
              </a:rPr>
              <a:t>Travis </a:t>
            </a:r>
            <a:r>
              <a:rPr lang="en-US" dirty="0" err="1">
                <a:solidFill>
                  <a:schemeClr val="bg2"/>
                </a:solidFill>
              </a:rPr>
              <a:t>Bohling</a:t>
            </a:r>
            <a:r>
              <a:rPr lang="en-US" dirty="0">
                <a:solidFill>
                  <a:schemeClr val="bg2"/>
                </a:solidFill>
              </a:rPr>
              <a:t>, Jason </a:t>
            </a:r>
            <a:r>
              <a:rPr lang="en-US" dirty="0" err="1">
                <a:solidFill>
                  <a:schemeClr val="bg2"/>
                </a:solidFill>
              </a:rPr>
              <a:t>Budniewski</a:t>
            </a:r>
            <a:r>
              <a:rPr lang="en-US" dirty="0">
                <a:solidFill>
                  <a:schemeClr val="bg2"/>
                </a:solidFill>
              </a:rPr>
              <a:t>, Joshua Carpenter, Ifetayo Green, Rachel Novak, &amp; Shannon Ritchie</a:t>
            </a:r>
          </a:p>
          <a:p>
            <a:r>
              <a:rPr lang="en-US" dirty="0">
                <a:solidFill>
                  <a:schemeClr val="bg2"/>
                </a:solidFill>
              </a:rPr>
              <a:t>Advertising and the Media/BSCOM300</a:t>
            </a:r>
          </a:p>
          <a:p>
            <a:r>
              <a:rPr lang="en-US" dirty="0">
                <a:solidFill>
                  <a:schemeClr val="bg2"/>
                </a:solidFill>
              </a:rPr>
              <a:t>March 20, 2017</a:t>
            </a:r>
          </a:p>
          <a:p>
            <a:r>
              <a:rPr lang="en-US" dirty="0">
                <a:solidFill>
                  <a:schemeClr val="bg2"/>
                </a:solidFill>
              </a:rPr>
              <a:t>Ricardo McCoy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3976" y="345057"/>
            <a:ext cx="8213905" cy="6176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2988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229" y="643467"/>
            <a:ext cx="8377542" cy="5571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7767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814" y="759126"/>
            <a:ext cx="9025294" cy="5400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231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00000">
            <a:alpha val="9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019" y="611157"/>
            <a:ext cx="8857299" cy="5599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574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5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18" name="Rectangle 17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4195" y="666987"/>
            <a:ext cx="3682319" cy="5492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079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9">
      <a:dk1>
        <a:srgbClr val="595959"/>
      </a:dk1>
      <a:lt1>
        <a:sysClr val="window" lastClr="FFFFFF"/>
      </a:lt1>
      <a:dk2>
        <a:srgbClr val="000000"/>
      </a:dk2>
      <a:lt2>
        <a:srgbClr val="000000"/>
      </a:lt2>
      <a:accent1>
        <a:srgbClr val="000000"/>
      </a:accent1>
      <a:accent2>
        <a:srgbClr val="FBCE11"/>
      </a:accent2>
      <a:accent3>
        <a:srgbClr val="446ED8"/>
      </a:accent3>
      <a:accent4>
        <a:srgbClr val="FF0000"/>
      </a:accent4>
      <a:accent5>
        <a:srgbClr val="FE9E00"/>
      </a:accent5>
      <a:accent6>
        <a:srgbClr val="DF5327"/>
      </a:accent6>
      <a:hlink>
        <a:srgbClr val="446ED8"/>
      </a:hlink>
      <a:folHlink>
        <a:srgbClr val="FFC0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35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 JULIAN</vt:lpstr>
      <vt:lpstr>Arial</vt:lpstr>
      <vt:lpstr>Calibri</vt:lpstr>
      <vt:lpstr>Calibri Light</vt:lpstr>
      <vt:lpstr>Office Theme</vt:lpstr>
      <vt:lpstr>Advertising Ethics, Laws, and Regulations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Show Me Corporation</dc:creator>
  <cp:lastModifiedBy>Show Me Corporation</cp:lastModifiedBy>
  <cp:revision>6</cp:revision>
  <dcterms:created xsi:type="dcterms:W3CDTF">2017-03-24T23:19:35Z</dcterms:created>
  <dcterms:modified xsi:type="dcterms:W3CDTF">2017-03-25T00:01:59Z</dcterms:modified>
</cp:coreProperties>
</file>